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FC6B9E-15A6-435C-89C9-9F3CF81EEEE2}" v="160" dt="2021-01-07T13:40:17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5FC6B9E-15A6-435C-89C9-9F3CF81EEEE2}"/>
    <pc:docChg chg="modSld">
      <pc:chgData name="" userId="" providerId="" clId="Web-{F5FC6B9E-15A6-435C-89C9-9F3CF81EEEE2}" dt="2021-01-07T13:40:17.302" v="155" actId="14100"/>
      <pc:docMkLst>
        <pc:docMk/>
      </pc:docMkLst>
      <pc:sldChg chg="addSp delSp modSp mod setBg">
        <pc:chgData name="" userId="" providerId="" clId="Web-{F5FC6B9E-15A6-435C-89C9-9F3CF81EEEE2}" dt="2021-01-07T13:40:17.302" v="155" actId="14100"/>
        <pc:sldMkLst>
          <pc:docMk/>
          <pc:sldMk cId="109857222" sldId="256"/>
        </pc:sldMkLst>
        <pc:spChg chg="del">
          <ac:chgData name="" userId="" providerId="" clId="Web-{F5FC6B9E-15A6-435C-89C9-9F3CF81EEEE2}" dt="2021-01-07T13:27:43.849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" userId="" providerId="" clId="Web-{F5FC6B9E-15A6-435C-89C9-9F3CF81EEEE2}" dt="2021-01-07T13:27:47.349" v="1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" userId="" providerId="" clId="Web-{F5FC6B9E-15A6-435C-89C9-9F3CF81EEEE2}" dt="2021-01-07T13:30:17.662" v="12"/>
          <ac:spMkLst>
            <pc:docMk/>
            <pc:sldMk cId="109857222" sldId="256"/>
            <ac:spMk id="5" creationId="{1D8CDE54-3790-4739-B1F5-2417AE9C9D9E}"/>
          </ac:spMkLst>
        </pc:spChg>
        <pc:spChg chg="add del mod">
          <ac:chgData name="" userId="" providerId="" clId="Web-{F5FC6B9E-15A6-435C-89C9-9F3CF81EEEE2}" dt="2021-01-07T13:36:14.396" v="46"/>
          <ac:spMkLst>
            <pc:docMk/>
            <pc:sldMk cId="109857222" sldId="256"/>
            <ac:spMk id="7" creationId="{7E653A04-F911-47EC-987E-2F178F46A2A0}"/>
          </ac:spMkLst>
        </pc:spChg>
        <pc:spChg chg="add mod">
          <ac:chgData name="" userId="" providerId="" clId="Web-{F5FC6B9E-15A6-435C-89C9-9F3CF81EEEE2}" dt="2021-01-07T13:37:04.880" v="52" actId="20577"/>
          <ac:spMkLst>
            <pc:docMk/>
            <pc:sldMk cId="109857222" sldId="256"/>
            <ac:spMk id="8" creationId="{3BE80415-2AD4-4BA6-89F8-5066699540C6}"/>
          </ac:spMkLst>
        </pc:spChg>
        <pc:spChg chg="add mod">
          <ac:chgData name="" userId="" providerId="" clId="Web-{F5FC6B9E-15A6-435C-89C9-9F3CF81EEEE2}" dt="2021-01-07T13:38:06.365" v="82" actId="20577"/>
          <ac:spMkLst>
            <pc:docMk/>
            <pc:sldMk cId="109857222" sldId="256"/>
            <ac:spMk id="9" creationId="{785A2842-B8FE-4BFB-BD36-04A3B80CB489}"/>
          </ac:spMkLst>
        </pc:spChg>
        <pc:spChg chg="add mod">
          <ac:chgData name="" userId="" providerId="" clId="Web-{F5FC6B9E-15A6-435C-89C9-9F3CF81EEEE2}" dt="2021-01-07T13:40:17.302" v="155" actId="14100"/>
          <ac:spMkLst>
            <pc:docMk/>
            <pc:sldMk cId="109857222" sldId="256"/>
            <ac:spMk id="10" creationId="{FCF07051-B2F9-4CC4-8331-87046CF91119}"/>
          </ac:spMkLst>
        </pc:spChg>
        <pc:picChg chg="add del mod">
          <ac:chgData name="" userId="" providerId="" clId="Web-{F5FC6B9E-15A6-435C-89C9-9F3CF81EEEE2}" dt="2021-01-07T13:37:09.505" v="54"/>
          <ac:picMkLst>
            <pc:docMk/>
            <pc:sldMk cId="109857222" sldId="256"/>
            <ac:picMk id="4" creationId="{EE6A3B9A-CEDC-498E-B6C7-7D2A613CF124}"/>
          </ac:picMkLst>
        </pc:picChg>
        <pc:picChg chg="add mod">
          <ac:chgData name="" userId="" providerId="" clId="Web-{F5FC6B9E-15A6-435C-89C9-9F3CF81EEEE2}" dt="2021-01-07T13:34:38.083" v="17" actId="14100"/>
          <ac:picMkLst>
            <pc:docMk/>
            <pc:sldMk cId="109857222" sldId="256"/>
            <ac:picMk id="6" creationId="{985E1A03-370D-4B1A-B5E8-DBF6379F3F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85E1A03-370D-4B1A-B5E8-DBF6379F3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283" y="456467"/>
            <a:ext cx="1982665" cy="15254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E80415-2AD4-4BA6-89F8-5066699540C6}"/>
              </a:ext>
            </a:extLst>
          </p:cNvPr>
          <p:cNvSpPr txBox="1"/>
          <p:nvPr/>
        </p:nvSpPr>
        <p:spPr>
          <a:xfrm>
            <a:off x="3826119" y="871905"/>
            <a:ext cx="302455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dirty="0">
                <a:cs typeface="Calibri"/>
              </a:rPr>
              <a:t>ECOVIB2D©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5A2842-B8FE-4BFB-BD36-04A3B80CB489}"/>
              </a:ext>
            </a:extLst>
          </p:cNvPr>
          <p:cNvSpPr txBox="1"/>
          <p:nvPr/>
        </p:nvSpPr>
        <p:spPr>
          <a:xfrm>
            <a:off x="4672378" y="2890471"/>
            <a:ext cx="250873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>
                <a:cs typeface="Calibri"/>
              </a:rPr>
              <a:t>Your Art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F07051-B2F9-4CC4-8331-87046CF91119}"/>
              </a:ext>
            </a:extLst>
          </p:cNvPr>
          <p:cNvSpPr txBox="1"/>
          <p:nvPr/>
        </p:nvSpPr>
        <p:spPr>
          <a:xfrm>
            <a:off x="-2930" y="4416669"/>
            <a:ext cx="1179341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cs typeface="Calibri"/>
              </a:rPr>
              <a:t>https://ecovib2d.com.au/workfromhome/yourart/yourart.php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36</cp:revision>
  <dcterms:created xsi:type="dcterms:W3CDTF">2013-07-15T20:26:40Z</dcterms:created>
  <dcterms:modified xsi:type="dcterms:W3CDTF">2021-01-07T13:40:57Z</dcterms:modified>
</cp:coreProperties>
</file>